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8026" y="7383057"/>
              <a:ext cx="3705504" cy="2441375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820000">
            <a:off x="17831292" y="7484069"/>
            <a:ext cx="2361832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2185" dirty="0">
                <a:solidFill>
                  <a:srgbClr val="0A2A60"/>
                </a:solidFill>
                <a:latin typeface="Trebuchet MS"/>
                <a:cs typeface="Trebuchet MS"/>
              </a:rPr>
              <a:t>31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6057620" y="9024548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645362" y="8822550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960036" y="8729299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285485" y="8659719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649839" y="8621005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251700" y="8803771"/>
            <a:ext cx="3216275" cy="1677670"/>
            <a:chOff x="15251700" y="8803771"/>
            <a:chExt cx="3216275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93448" y="9356421"/>
              <a:ext cx="1973988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51700" y="8803771"/>
              <a:ext cx="137991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2024-12-10T04:01:21Z</dcterms:created>
  <dcterms:modified xsi:type="dcterms:W3CDTF">2024-12-10T04:02:40Z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